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AAF3"/>
    <a:srgbClr val="76B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450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764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7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302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0454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0240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65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280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86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615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826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6248B-BF16-4543-BEFE-3784478812BB}" type="datetimeFigureOut">
              <a:rPr lang="pt-BR" smtClean="0"/>
              <a:t>08/04/2014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4BE70-54FA-42CC-9392-E849539C51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330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40972" y="1412776"/>
            <a:ext cx="8699305" cy="32316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Acesso aos serviços de saúde</a:t>
            </a:r>
          </a:p>
          <a:p>
            <a:pPr algn="ctr"/>
            <a:r>
              <a:rPr lang="pt-BR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</a:t>
            </a:r>
          </a:p>
          <a:p>
            <a:pPr algn="ctr"/>
            <a:r>
              <a:rPr lang="pt-BR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Classes Sociais</a:t>
            </a:r>
            <a:endParaRPr lang="pt-BR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39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11710"/>
            <a:ext cx="4562922" cy="45629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51520" y="0"/>
            <a:ext cx="799288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3200" b="1" dirty="0" smtClean="0">
              <a:ln w="1905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pt-BR" sz="3200" b="1" dirty="0" smtClean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 situação retratada no livro e o tratamento que a personagem Valéria teve não seria possível se ela participasse de uma classe social mais baixa, por falta de recursos, atendimento, especialização, entre outros.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pt-BR" sz="32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pt-BR" sz="3200" b="1" dirty="0" smtClean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Os hospitais do exterior, como o que a Valéria frequentou, tem um pensamento e tipos de recursos diferentes voltados para a recuperação do paciente. </a:t>
            </a:r>
          </a:p>
        </p:txBody>
      </p:sp>
    </p:spTree>
    <p:extLst>
      <p:ext uri="{BB962C8B-B14F-4D97-AF65-F5344CB8AC3E}">
        <p14:creationId xmlns:p14="http://schemas.microsoft.com/office/powerpoint/2010/main" val="15533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1796" y="2873064"/>
            <a:ext cx="5032710" cy="299591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1560" y="836712"/>
            <a:ext cx="61206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pt-BR" sz="3200" b="1" dirty="0" smtClean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No Brasil as pessoas daquela época falavam que a AIDS matava e tinham muito preconceito com o portador da doença. Os americanos, porém pensavam diferente e incentivavam a pessoa a continuar vivendo e lutar contra essa doença. </a:t>
            </a:r>
          </a:p>
          <a:p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40557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79512" y="856356"/>
            <a:ext cx="52920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3200" b="1" dirty="0" smtClean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O modo de pensar de antigamente levou a Valéria a ter que ir para os Estados Unidos para entender a sua doença. Hoje em dia o pensamento mudou comparando com antigamente, mas muitas pessoas ainda tem um certo preconceito relacionado a esse assunto.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pt-BR" sz="3200" dirty="0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60637" y="-675456"/>
            <a:ext cx="4787942" cy="3287200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522" b="100000" l="4380" r="91971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02" y="3573016"/>
            <a:ext cx="4891769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3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161</Words>
  <Application>Microsoft Office PowerPoint</Application>
  <PresentationFormat>Apresentação na tela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Sala Interativa</dc:creator>
  <cp:lastModifiedBy>Aluno Cra</cp:lastModifiedBy>
  <cp:revision>8</cp:revision>
  <dcterms:created xsi:type="dcterms:W3CDTF">2014-04-07T18:08:22Z</dcterms:created>
  <dcterms:modified xsi:type="dcterms:W3CDTF">2014-04-08T13:57:03Z</dcterms:modified>
</cp:coreProperties>
</file>